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 descr="Screen Shot 2015-10-28 at 10.09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0" y="548680"/>
            <a:ext cx="9108880" cy="6309320"/>
          </a:xfrm>
          <a:prstGeom prst="rect">
            <a:avLst/>
          </a:prstGeom>
        </p:spPr>
      </p:pic>
      <p:pic>
        <p:nvPicPr>
          <p:cNvPr id="31" name="Picture 30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-1"/>
            <a:ext cx="2388095" cy="25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8680">
            <a:off x="6763354" y="1245705"/>
            <a:ext cx="2172072" cy="23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3215204" cy="42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31814">
            <a:off x="6178066" y="1472820"/>
            <a:ext cx="2160240" cy="1936044"/>
          </a:xfrm>
          <a:prstGeom prst="rect">
            <a:avLst/>
          </a:prstGeom>
        </p:spPr>
      </p:pic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332">
            <a:off x="5037571" y="1233611"/>
            <a:ext cx="2334756" cy="305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1513</TotalTime>
  <Words>45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35</cp:revision>
  <dcterms:created xsi:type="dcterms:W3CDTF">2014-03-23T21:36:37Z</dcterms:created>
  <dcterms:modified xsi:type="dcterms:W3CDTF">2015-10-29T11:53:17Z</dcterms:modified>
</cp:coreProperties>
</file>